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BB26-29D4-4220-861D-96B51EBDE1F5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AA58-7789-4551-A8F3-6669BAA82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2786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8BB26-29D4-4220-861D-96B51EBDE1F5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BAA58-7789-4551-A8F3-6669BAA82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014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55576" y="2420888"/>
            <a:ext cx="7704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«ГРАЖДАНСКАЯ ЗАЩИТА, КУЛЬТУРА ПРЕДУПРЕЖДЕНИЯ КАТАСТРОФ И СТРОИТЕЛЬСТВО БЕЗОПАСНОГО ОБЩЕСТВА»</a:t>
            </a:r>
            <a:endParaRPr lang="ru-RU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026" name="Picture 2" descr="C:\Users\user\Desktop\4e38ca5d1afcbb3c2662c060123c37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6632"/>
            <a:ext cx="7181056" cy="3709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705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6451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5408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2991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1923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5425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0554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0996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6599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999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7353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6956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0755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2863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4685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3312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66086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</Words>
  <Application>Microsoft Office PowerPoint</Application>
  <PresentationFormat>Экран (4:3)</PresentationFormat>
  <Paragraphs>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Р. Галимуллин</dc:creator>
  <cp:lastModifiedBy>Елена Прекрасная</cp:lastModifiedBy>
  <cp:revision>2</cp:revision>
  <dcterms:created xsi:type="dcterms:W3CDTF">2021-09-09T11:57:29Z</dcterms:created>
  <dcterms:modified xsi:type="dcterms:W3CDTF">2021-09-19T12:13:27Z</dcterms:modified>
</cp:coreProperties>
</file>